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</p:sldIdLst>
  <p:sldSz cx="9144000" cy="6858000" type="screen4x3"/>
  <p:notesSz cx="6980238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732DE-50E3-4A73-B5C5-578A01EF49A1}" type="datetimeFigureOut">
              <a:rPr lang="en-US" smtClean="0"/>
              <a:t>9/16/2013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76B6C-3241-4ED7-BABA-607CE8DF12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97241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732DE-50E3-4A73-B5C5-578A01EF49A1}" type="datetimeFigureOut">
              <a:rPr lang="en-US" smtClean="0"/>
              <a:t>9/16/2013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76B6C-3241-4ED7-BABA-607CE8DF12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94765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732DE-50E3-4A73-B5C5-578A01EF49A1}" type="datetimeFigureOut">
              <a:rPr lang="en-US" smtClean="0"/>
              <a:t>9/16/2013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76B6C-3241-4ED7-BABA-607CE8DF12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4099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732DE-50E3-4A73-B5C5-578A01EF49A1}" type="datetimeFigureOut">
              <a:rPr lang="en-US" smtClean="0"/>
              <a:t>9/16/2013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76B6C-3241-4ED7-BABA-607CE8DF12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71910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732DE-50E3-4A73-B5C5-578A01EF49A1}" type="datetimeFigureOut">
              <a:rPr lang="en-US" smtClean="0"/>
              <a:t>9/16/2013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76B6C-3241-4ED7-BABA-607CE8DF12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54085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732DE-50E3-4A73-B5C5-578A01EF49A1}" type="datetimeFigureOut">
              <a:rPr lang="en-US" smtClean="0"/>
              <a:t>9/16/2013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76B6C-3241-4ED7-BABA-607CE8DF12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48633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732DE-50E3-4A73-B5C5-578A01EF49A1}" type="datetimeFigureOut">
              <a:rPr lang="en-US" smtClean="0"/>
              <a:t>9/16/2013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76B6C-3241-4ED7-BABA-607CE8DF12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37301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732DE-50E3-4A73-B5C5-578A01EF49A1}" type="datetimeFigureOut">
              <a:rPr lang="en-US" smtClean="0"/>
              <a:t>9/16/2013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76B6C-3241-4ED7-BABA-607CE8DF12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66010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732DE-50E3-4A73-B5C5-578A01EF49A1}" type="datetimeFigureOut">
              <a:rPr lang="en-US" smtClean="0"/>
              <a:t>9/16/2013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76B6C-3241-4ED7-BABA-607CE8DF12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20385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732DE-50E3-4A73-B5C5-578A01EF49A1}" type="datetimeFigureOut">
              <a:rPr lang="en-US" smtClean="0"/>
              <a:t>9/16/2013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76B6C-3241-4ED7-BABA-607CE8DF12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45970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732DE-50E3-4A73-B5C5-578A01EF49A1}" type="datetimeFigureOut">
              <a:rPr lang="en-US" smtClean="0"/>
              <a:t>9/16/2013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76B6C-3241-4ED7-BABA-607CE8DF12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22656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9732DE-50E3-4A73-B5C5-578A01EF49A1}" type="datetimeFigureOut">
              <a:rPr lang="en-US" smtClean="0"/>
              <a:t>9/16/2013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A76B6C-3241-4ED7-BABA-607CE8DF12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32082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76200"/>
            <a:ext cx="9144000" cy="1143000"/>
          </a:xfrm>
        </p:spPr>
        <p:txBody>
          <a:bodyPr>
            <a:noAutofit/>
          </a:bodyPr>
          <a:lstStyle/>
          <a:p>
            <a:pPr algn="l"/>
            <a:r>
              <a:rPr lang="en-US" sz="4000" dirty="0" err="1" smtClean="0"/>
              <a:t>Nombre</a:t>
            </a:r>
            <a:r>
              <a:rPr lang="en-US" sz="4000" dirty="0" smtClean="0"/>
              <a:t>: _____________ </a:t>
            </a:r>
            <a:r>
              <a:rPr lang="en-US" sz="4000" dirty="0" err="1" smtClean="0"/>
              <a:t>Clase</a:t>
            </a:r>
            <a:r>
              <a:rPr lang="en-US" sz="4000" dirty="0" smtClean="0"/>
              <a:t> 8 </a:t>
            </a:r>
            <a:r>
              <a:rPr lang="en-US" sz="4000" dirty="0" err="1" smtClean="0"/>
              <a:t>nh</a:t>
            </a:r>
            <a:r>
              <a:rPr lang="en-US" sz="4000" dirty="0" smtClean="0"/>
              <a:t>/</a:t>
            </a:r>
            <a:r>
              <a:rPr lang="en-US" sz="4000" dirty="0" err="1" smtClean="0"/>
              <a:t>ih</a:t>
            </a: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 err="1" smtClean="0"/>
              <a:t>Fecha</a:t>
            </a:r>
            <a:r>
              <a:rPr lang="en-US" sz="4000" dirty="0" smtClean="0"/>
              <a:t>: _______________   </a:t>
            </a:r>
            <a:r>
              <a:rPr lang="en-US" sz="4000" dirty="0" err="1" smtClean="0"/>
              <a:t>Tarea</a:t>
            </a:r>
            <a:r>
              <a:rPr lang="en-US" sz="4000" dirty="0" smtClean="0"/>
              <a:t> # 2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708" y="1295400"/>
            <a:ext cx="9116291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s-E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8NH- Completa con el PRESENTE</a:t>
            </a:r>
          </a:p>
          <a:p>
            <a:pPr marL="0" indent="0">
              <a:buNone/>
            </a:pPr>
            <a:r>
              <a:rPr lang="es-ES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8IH- Completa con el PRETERITO</a:t>
            </a:r>
          </a:p>
          <a:p>
            <a:pPr marL="514350" indent="-514350">
              <a:buAutoNum type="arabicPeriod"/>
            </a:pPr>
            <a:r>
              <a:rPr lang="es-E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Los señores López _________ veinte dólares. </a:t>
            </a:r>
            <a:r>
              <a:rPr lang="es-E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(prestar</a:t>
            </a:r>
            <a:r>
              <a:rPr lang="es-E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514350" indent="-514350">
              <a:buAutoNum type="arabicPeriod"/>
            </a:pPr>
            <a:r>
              <a:rPr lang="es-E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Sonia _________ las preguntas. (contestar)</a:t>
            </a:r>
          </a:p>
          <a:p>
            <a:pPr marL="514350" indent="-514350">
              <a:buAutoNum type="arabicPeriod"/>
            </a:pPr>
            <a:r>
              <a:rPr lang="es-E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¿Ustedes ___________ </a:t>
            </a:r>
            <a:r>
              <a:rPr lang="es-E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 Ronald? (</a:t>
            </a:r>
            <a:r>
              <a:rPr lang="es-E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habla</a:t>
            </a:r>
            <a:r>
              <a:rPr lang="es-E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s-E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514350" indent="-514350">
              <a:buAutoNum type="arabicPeriod"/>
            </a:pPr>
            <a:r>
              <a:rPr lang="es-E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Tú ___________el libro. </a:t>
            </a:r>
            <a:r>
              <a:rPr lang="es-E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(comprar)</a:t>
            </a:r>
            <a:endParaRPr lang="es-E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AutoNum type="arabicPeriod"/>
            </a:pPr>
            <a:r>
              <a:rPr lang="es-E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¿Usted _____________ español? (estudiar)</a:t>
            </a:r>
          </a:p>
          <a:p>
            <a:pPr marL="514350" indent="-514350">
              <a:buAutoNum type="arabicPeriod"/>
            </a:pPr>
            <a:r>
              <a:rPr lang="es-E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Rosa y Norma ____________ </a:t>
            </a:r>
            <a:r>
              <a:rPr lang="es-E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 un </a:t>
            </a:r>
            <a:r>
              <a:rPr lang="es-E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café. </a:t>
            </a:r>
            <a:r>
              <a:rPr lang="es-E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(descansar)</a:t>
            </a:r>
            <a:endParaRPr lang="es-E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AutoNum type="arabicPeriod"/>
            </a:pPr>
            <a:r>
              <a:rPr lang="es-E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Yo _____________ </a:t>
            </a:r>
            <a:r>
              <a:rPr lang="es-E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este </a:t>
            </a:r>
            <a:r>
              <a:rPr lang="es-E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apartamento. </a:t>
            </a:r>
            <a:r>
              <a:rPr lang="es-E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(pintar)</a:t>
            </a:r>
            <a:endParaRPr lang="es-E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AutoNum type="arabicPeriod"/>
            </a:pPr>
            <a:r>
              <a:rPr lang="es-E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Tú _____________ a los policías. </a:t>
            </a:r>
            <a:r>
              <a:rPr lang="es-E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(ayudar)</a:t>
            </a:r>
            <a:endParaRPr lang="es-E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78008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28600" y="609600"/>
            <a:ext cx="8763000" cy="5867400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s-E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9.  Mario y yo _____________ lápices. (comprar)</a:t>
            </a:r>
          </a:p>
          <a:p>
            <a:pPr marL="514350" indent="-514350">
              <a:buAutoNum type="arabicPeriod" startAt="10"/>
            </a:pPr>
            <a:r>
              <a:rPr lang="es-E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Jorge ___________ todo el trabajo. </a:t>
            </a:r>
            <a:r>
              <a:rPr lang="es-E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(completar)</a:t>
            </a:r>
            <a:endParaRPr lang="es-E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AutoNum type="arabicPeriod" startAt="10"/>
            </a:pPr>
            <a:r>
              <a:rPr lang="es-E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 hermano _______________ de su viaje. (hablar)</a:t>
            </a:r>
          </a:p>
          <a:p>
            <a:pPr marL="514350" indent="-514350">
              <a:buAutoNum type="arabicPeriod" startAt="10"/>
            </a:pPr>
            <a:r>
              <a:rPr lang="es-E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Sonia y yo ________________ al director. (saludar)</a:t>
            </a:r>
          </a:p>
          <a:p>
            <a:pPr marL="514350" indent="-514350">
              <a:buAutoNum type="arabicPeriod" startAt="10"/>
            </a:pPr>
            <a:r>
              <a:rPr lang="es-E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Yo _______________ los papeles. </a:t>
            </a:r>
            <a:r>
              <a:rPr lang="es-E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(revisar)</a:t>
            </a:r>
            <a:endParaRPr lang="es-E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AutoNum type="arabicPeriod" startAt="10"/>
            </a:pPr>
            <a:r>
              <a:rPr lang="es-E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El niño </a:t>
            </a:r>
            <a:r>
              <a:rPr lang="es-E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_________________ </a:t>
            </a:r>
            <a:r>
              <a:rPr lang="es-E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las ventanas. </a:t>
            </a:r>
            <a:r>
              <a:rPr lang="es-E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(decorar)</a:t>
            </a:r>
            <a:endParaRPr lang="es-E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AutoNum type="arabicPeriod" startAt="10"/>
            </a:pPr>
            <a:r>
              <a:rPr lang="es-E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Ella _________________ en la fiesta de Mercedes. (cantar)</a:t>
            </a:r>
          </a:p>
          <a:p>
            <a:pPr marL="514350" indent="-514350">
              <a:buAutoNum type="arabicPeriod" startAt="10"/>
            </a:pPr>
            <a:r>
              <a:rPr lang="es-E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Los estudiantes _________________ español. </a:t>
            </a:r>
            <a:r>
              <a:rPr lang="es-E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(estudiar)</a:t>
            </a:r>
            <a:endParaRPr lang="es-E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2219993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163</Words>
  <Application>Microsoft Office PowerPoint</Application>
  <PresentationFormat>On-screen Show (4:3)</PresentationFormat>
  <Paragraphs>19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Nombre: _____________ Clase 8 nh/ih Fecha: _______________   Tarea # 2</vt:lpstr>
      <vt:lpstr>PowerPoint Presentation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Nombre: _____________ Clase 8 nh/ih Fecha: _______________   Tarea # 2</dc:title>
  <dc:creator>Helen Zumaeta</dc:creator>
  <cp:lastModifiedBy>Helen Zumaeta</cp:lastModifiedBy>
  <cp:revision>3</cp:revision>
  <cp:lastPrinted>2013-09-16T21:11:25Z</cp:lastPrinted>
  <dcterms:created xsi:type="dcterms:W3CDTF">2013-09-16T18:13:39Z</dcterms:created>
  <dcterms:modified xsi:type="dcterms:W3CDTF">2013-09-16T21:14:28Z</dcterms:modified>
</cp:coreProperties>
</file>